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2" r:id="rId17"/>
    <p:sldId id="273" r:id="rId18"/>
    <p:sldId id="274" r:id="rId19"/>
    <p:sldId id="276" r:id="rId20"/>
    <p:sldId id="277" r:id="rId21"/>
    <p:sldId id="278" r:id="rId22"/>
    <p:sldId id="279" r:id="rId23"/>
    <p:sldId id="280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26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yan Ballew" userId="16bbdfe5bd9a3146" providerId="LiveId" clId="{83005D85-B402-4D48-AFA0-FEAB977F7E4F}"/>
    <pc:docChg chg="undo custSel addSld delSld modSld">
      <pc:chgData name="Ryan Ballew" userId="16bbdfe5bd9a3146" providerId="LiveId" clId="{83005D85-B402-4D48-AFA0-FEAB977F7E4F}" dt="2018-03-20T15:48:20.768" v="136"/>
      <pc:docMkLst>
        <pc:docMk/>
      </pc:docMkLst>
      <pc:sldChg chg="addSp">
        <pc:chgData name="Ryan Ballew" userId="16bbdfe5bd9a3146" providerId="LiveId" clId="{83005D85-B402-4D48-AFA0-FEAB977F7E4F}" dt="2018-03-20T15:09:28.375" v="0"/>
        <pc:sldMkLst>
          <pc:docMk/>
          <pc:sldMk cId="1686683604" sldId="256"/>
        </pc:sldMkLst>
        <pc:picChg chg="add">
          <ac:chgData name="Ryan Ballew" userId="16bbdfe5bd9a3146" providerId="LiveId" clId="{83005D85-B402-4D48-AFA0-FEAB977F7E4F}" dt="2018-03-20T15:09:28.375" v="0"/>
          <ac:picMkLst>
            <pc:docMk/>
            <pc:sldMk cId="1686683604" sldId="256"/>
            <ac:picMk id="4" creationId="{150380E2-EEC0-4FEE-8AED-2398B95E4233}"/>
          </ac:picMkLst>
        </pc:picChg>
      </pc:sldChg>
      <pc:sldChg chg="addSp delSp modSp add">
        <pc:chgData name="Ryan Ballew" userId="16bbdfe5bd9a3146" providerId="LiveId" clId="{83005D85-B402-4D48-AFA0-FEAB977F7E4F}" dt="2018-03-20T15:09:45.806" v="5"/>
        <pc:sldMkLst>
          <pc:docMk/>
          <pc:sldMk cId="2442669007" sldId="257"/>
        </pc:sldMkLst>
        <pc:spChg chg="del">
          <ac:chgData name="Ryan Ballew" userId="16bbdfe5bd9a3146" providerId="LiveId" clId="{83005D85-B402-4D48-AFA0-FEAB977F7E4F}" dt="2018-03-20T15:09:43.176" v="2" actId="478"/>
          <ac:spMkLst>
            <pc:docMk/>
            <pc:sldMk cId="2442669007" sldId="257"/>
            <ac:spMk id="2" creationId="{D5E0E70D-FF78-4394-B01C-61FD562DF1F4}"/>
          </ac:spMkLst>
        </pc:spChg>
        <pc:spChg chg="del mod">
          <ac:chgData name="Ryan Ballew" userId="16bbdfe5bd9a3146" providerId="LiveId" clId="{83005D85-B402-4D48-AFA0-FEAB977F7E4F}" dt="2018-03-20T15:09:44.136" v="4" actId="478"/>
          <ac:spMkLst>
            <pc:docMk/>
            <pc:sldMk cId="2442669007" sldId="257"/>
            <ac:spMk id="3" creationId="{0F76D8FD-7236-4DC8-8795-0122A4C7928A}"/>
          </ac:spMkLst>
        </pc:spChg>
        <pc:picChg chg="add">
          <ac:chgData name="Ryan Ballew" userId="16bbdfe5bd9a3146" providerId="LiveId" clId="{83005D85-B402-4D48-AFA0-FEAB977F7E4F}" dt="2018-03-20T15:09:45.806" v="5"/>
          <ac:picMkLst>
            <pc:docMk/>
            <pc:sldMk cId="2442669007" sldId="257"/>
            <ac:picMk id="4" creationId="{98DCDEBB-1415-4143-8216-C1F4F17CFF1D}"/>
          </ac:picMkLst>
        </pc:picChg>
      </pc:sldChg>
      <pc:sldChg chg="addSp delSp modSp add">
        <pc:chgData name="Ryan Ballew" userId="16bbdfe5bd9a3146" providerId="LiveId" clId="{83005D85-B402-4D48-AFA0-FEAB977F7E4F}" dt="2018-03-20T15:10:09.912" v="10"/>
        <pc:sldMkLst>
          <pc:docMk/>
          <pc:sldMk cId="1522080500" sldId="258"/>
        </pc:sldMkLst>
        <pc:spChg chg="del mod">
          <ac:chgData name="Ryan Ballew" userId="16bbdfe5bd9a3146" providerId="LiveId" clId="{83005D85-B402-4D48-AFA0-FEAB977F7E4F}" dt="2018-03-20T15:10:07.520" v="8" actId="478"/>
          <ac:spMkLst>
            <pc:docMk/>
            <pc:sldMk cId="1522080500" sldId="258"/>
            <ac:spMk id="2" creationId="{39EC2BCA-0652-4225-90D0-88C4F1BAACB8}"/>
          </ac:spMkLst>
        </pc:spChg>
        <pc:spChg chg="del">
          <ac:chgData name="Ryan Ballew" userId="16bbdfe5bd9a3146" providerId="LiveId" clId="{83005D85-B402-4D48-AFA0-FEAB977F7E4F}" dt="2018-03-20T15:10:08.816" v="9" actId="478"/>
          <ac:spMkLst>
            <pc:docMk/>
            <pc:sldMk cId="1522080500" sldId="258"/>
            <ac:spMk id="3" creationId="{C876E680-68C8-43B5-A601-C6B3AFEA1884}"/>
          </ac:spMkLst>
        </pc:spChg>
        <pc:picChg chg="add">
          <ac:chgData name="Ryan Ballew" userId="16bbdfe5bd9a3146" providerId="LiveId" clId="{83005D85-B402-4D48-AFA0-FEAB977F7E4F}" dt="2018-03-20T15:10:09.912" v="10"/>
          <ac:picMkLst>
            <pc:docMk/>
            <pc:sldMk cId="1522080500" sldId="258"/>
            <ac:picMk id="4" creationId="{BC61B599-337F-44F1-A28B-324F30B9A0D0}"/>
          </ac:picMkLst>
        </pc:picChg>
      </pc:sldChg>
      <pc:sldChg chg="addSp add">
        <pc:chgData name="Ryan Ballew" userId="16bbdfe5bd9a3146" providerId="LiveId" clId="{83005D85-B402-4D48-AFA0-FEAB977F7E4F}" dt="2018-03-20T15:10:43.508" v="12"/>
        <pc:sldMkLst>
          <pc:docMk/>
          <pc:sldMk cId="1079729721" sldId="259"/>
        </pc:sldMkLst>
        <pc:picChg chg="add">
          <ac:chgData name="Ryan Ballew" userId="16bbdfe5bd9a3146" providerId="LiveId" clId="{83005D85-B402-4D48-AFA0-FEAB977F7E4F}" dt="2018-03-20T15:10:43.508" v="12"/>
          <ac:picMkLst>
            <pc:docMk/>
            <pc:sldMk cId="1079729721" sldId="259"/>
            <ac:picMk id="4" creationId="{D9215436-6DCF-48EC-9C12-D73C36E36ACF}"/>
          </ac:picMkLst>
        </pc:picChg>
      </pc:sldChg>
      <pc:sldChg chg="addSp delSp add">
        <pc:chgData name="Ryan Ballew" userId="16bbdfe5bd9a3146" providerId="LiveId" clId="{83005D85-B402-4D48-AFA0-FEAB977F7E4F}" dt="2018-03-20T15:11:37.904" v="16"/>
        <pc:sldMkLst>
          <pc:docMk/>
          <pc:sldMk cId="1702410970" sldId="260"/>
        </pc:sldMkLst>
        <pc:spChg chg="del">
          <ac:chgData name="Ryan Ballew" userId="16bbdfe5bd9a3146" providerId="LiveId" clId="{83005D85-B402-4D48-AFA0-FEAB977F7E4F}" dt="2018-03-20T15:10:50.104" v="14" actId="478"/>
          <ac:spMkLst>
            <pc:docMk/>
            <pc:sldMk cId="1702410970" sldId="260"/>
            <ac:spMk id="2" creationId="{ABE14AAC-6A20-48BA-9E0E-D7D85A5E0D31}"/>
          </ac:spMkLst>
        </pc:spChg>
        <pc:spChg chg="del">
          <ac:chgData name="Ryan Ballew" userId="16bbdfe5bd9a3146" providerId="LiveId" clId="{83005D85-B402-4D48-AFA0-FEAB977F7E4F}" dt="2018-03-20T15:10:52.737" v="15" actId="478"/>
          <ac:spMkLst>
            <pc:docMk/>
            <pc:sldMk cId="1702410970" sldId="260"/>
            <ac:spMk id="3" creationId="{718A09CE-EF4D-4487-A8DE-6445C93E68D1}"/>
          </ac:spMkLst>
        </pc:spChg>
        <pc:picChg chg="add">
          <ac:chgData name="Ryan Ballew" userId="16bbdfe5bd9a3146" providerId="LiveId" clId="{83005D85-B402-4D48-AFA0-FEAB977F7E4F}" dt="2018-03-20T15:11:37.904" v="16"/>
          <ac:picMkLst>
            <pc:docMk/>
            <pc:sldMk cId="1702410970" sldId="260"/>
            <ac:picMk id="4" creationId="{44BB5724-0E62-4974-8D5C-914A1BD717F9}"/>
          </ac:picMkLst>
        </pc:picChg>
      </pc:sldChg>
      <pc:sldChg chg="addSp delSp add">
        <pc:chgData name="Ryan Ballew" userId="16bbdfe5bd9a3146" providerId="LiveId" clId="{83005D85-B402-4D48-AFA0-FEAB977F7E4F}" dt="2018-03-20T15:14:37.172" v="20"/>
        <pc:sldMkLst>
          <pc:docMk/>
          <pc:sldMk cId="4270123290" sldId="261"/>
        </pc:sldMkLst>
        <pc:spChg chg="del">
          <ac:chgData name="Ryan Ballew" userId="16bbdfe5bd9a3146" providerId="LiveId" clId="{83005D85-B402-4D48-AFA0-FEAB977F7E4F}" dt="2018-03-20T15:13:32.153" v="18" actId="478"/>
          <ac:spMkLst>
            <pc:docMk/>
            <pc:sldMk cId="4270123290" sldId="261"/>
            <ac:spMk id="2" creationId="{9643D240-DDE1-462D-9409-9C56655ADA63}"/>
          </ac:spMkLst>
        </pc:spChg>
        <pc:spChg chg="del">
          <ac:chgData name="Ryan Ballew" userId="16bbdfe5bd9a3146" providerId="LiveId" clId="{83005D85-B402-4D48-AFA0-FEAB977F7E4F}" dt="2018-03-20T15:13:35.624" v="19" actId="478"/>
          <ac:spMkLst>
            <pc:docMk/>
            <pc:sldMk cId="4270123290" sldId="261"/>
            <ac:spMk id="3" creationId="{DD433E96-BB93-4E84-936D-28979A9DF8AE}"/>
          </ac:spMkLst>
        </pc:spChg>
        <pc:picChg chg="add">
          <ac:chgData name="Ryan Ballew" userId="16bbdfe5bd9a3146" providerId="LiveId" clId="{83005D85-B402-4D48-AFA0-FEAB977F7E4F}" dt="2018-03-20T15:14:37.172" v="20"/>
          <ac:picMkLst>
            <pc:docMk/>
            <pc:sldMk cId="4270123290" sldId="261"/>
            <ac:picMk id="4" creationId="{B18827D7-08BE-459B-A117-D31874086F41}"/>
          </ac:picMkLst>
        </pc:picChg>
      </pc:sldChg>
      <pc:sldChg chg="addSp delSp add">
        <pc:chgData name="Ryan Ballew" userId="16bbdfe5bd9a3146" providerId="LiveId" clId="{83005D85-B402-4D48-AFA0-FEAB977F7E4F}" dt="2018-03-20T15:15:01.045" v="24"/>
        <pc:sldMkLst>
          <pc:docMk/>
          <pc:sldMk cId="1841145017" sldId="262"/>
        </pc:sldMkLst>
        <pc:spChg chg="del">
          <ac:chgData name="Ryan Ballew" userId="16bbdfe5bd9a3146" providerId="LiveId" clId="{83005D85-B402-4D48-AFA0-FEAB977F7E4F}" dt="2018-03-20T15:14:43.233" v="22" actId="478"/>
          <ac:spMkLst>
            <pc:docMk/>
            <pc:sldMk cId="1841145017" sldId="262"/>
            <ac:spMk id="2" creationId="{6B65FF45-B7F6-46D0-AD8F-831023C8EE1E}"/>
          </ac:spMkLst>
        </pc:spChg>
        <pc:spChg chg="del">
          <ac:chgData name="Ryan Ballew" userId="16bbdfe5bd9a3146" providerId="LiveId" clId="{83005D85-B402-4D48-AFA0-FEAB977F7E4F}" dt="2018-03-20T15:14:45.448" v="23" actId="478"/>
          <ac:spMkLst>
            <pc:docMk/>
            <pc:sldMk cId="1841145017" sldId="262"/>
            <ac:spMk id="3" creationId="{EF51D248-BDE9-4DBB-91DA-BE9FF509D8FA}"/>
          </ac:spMkLst>
        </pc:spChg>
        <pc:picChg chg="add">
          <ac:chgData name="Ryan Ballew" userId="16bbdfe5bd9a3146" providerId="LiveId" clId="{83005D85-B402-4D48-AFA0-FEAB977F7E4F}" dt="2018-03-20T15:15:01.045" v="24"/>
          <ac:picMkLst>
            <pc:docMk/>
            <pc:sldMk cId="1841145017" sldId="262"/>
            <ac:picMk id="4" creationId="{3DFA6475-04AA-4F12-8B0D-B8208284FA36}"/>
          </ac:picMkLst>
        </pc:picChg>
      </pc:sldChg>
      <pc:sldChg chg="addSp delSp add">
        <pc:chgData name="Ryan Ballew" userId="16bbdfe5bd9a3146" providerId="LiveId" clId="{83005D85-B402-4D48-AFA0-FEAB977F7E4F}" dt="2018-03-20T15:15:38.623" v="28"/>
        <pc:sldMkLst>
          <pc:docMk/>
          <pc:sldMk cId="4158829136" sldId="263"/>
        </pc:sldMkLst>
        <pc:spChg chg="del">
          <ac:chgData name="Ryan Ballew" userId="16bbdfe5bd9a3146" providerId="LiveId" clId="{83005D85-B402-4D48-AFA0-FEAB977F7E4F}" dt="2018-03-20T15:15:06.728" v="26" actId="478"/>
          <ac:spMkLst>
            <pc:docMk/>
            <pc:sldMk cId="4158829136" sldId="263"/>
            <ac:spMk id="2" creationId="{4C29A60C-57AA-475C-A944-A4370DF62D75}"/>
          </ac:spMkLst>
        </pc:spChg>
        <pc:spChg chg="del">
          <ac:chgData name="Ryan Ballew" userId="16bbdfe5bd9a3146" providerId="LiveId" clId="{83005D85-B402-4D48-AFA0-FEAB977F7E4F}" dt="2018-03-20T15:15:07.728" v="27" actId="478"/>
          <ac:spMkLst>
            <pc:docMk/>
            <pc:sldMk cId="4158829136" sldId="263"/>
            <ac:spMk id="3" creationId="{8CE2AEE9-76AA-4AE2-B6DC-48CAFD2CB28E}"/>
          </ac:spMkLst>
        </pc:spChg>
        <pc:picChg chg="add">
          <ac:chgData name="Ryan Ballew" userId="16bbdfe5bd9a3146" providerId="LiveId" clId="{83005D85-B402-4D48-AFA0-FEAB977F7E4F}" dt="2018-03-20T15:15:38.623" v="28"/>
          <ac:picMkLst>
            <pc:docMk/>
            <pc:sldMk cId="4158829136" sldId="263"/>
            <ac:picMk id="4" creationId="{011585F9-8D2B-4495-BFB2-754871497E18}"/>
          </ac:picMkLst>
        </pc:picChg>
      </pc:sldChg>
      <pc:sldChg chg="addSp delSp modSp add">
        <pc:chgData name="Ryan Ballew" userId="16bbdfe5bd9a3146" providerId="LiveId" clId="{83005D85-B402-4D48-AFA0-FEAB977F7E4F}" dt="2018-03-20T15:20:27.409" v="44" actId="20577"/>
        <pc:sldMkLst>
          <pc:docMk/>
          <pc:sldMk cId="46911209" sldId="264"/>
        </pc:sldMkLst>
        <pc:spChg chg="del">
          <ac:chgData name="Ryan Ballew" userId="16bbdfe5bd9a3146" providerId="LiveId" clId="{83005D85-B402-4D48-AFA0-FEAB977F7E4F}" dt="2018-03-20T15:19:38.033" v="31" actId="478"/>
          <ac:spMkLst>
            <pc:docMk/>
            <pc:sldMk cId="46911209" sldId="264"/>
            <ac:spMk id="2" creationId="{8E4FABC2-C194-49FE-8901-ECDF58E4E719}"/>
          </ac:spMkLst>
        </pc:spChg>
        <pc:spChg chg="del">
          <ac:chgData name="Ryan Ballew" userId="16bbdfe5bd9a3146" providerId="LiveId" clId="{83005D85-B402-4D48-AFA0-FEAB977F7E4F}" dt="2018-03-20T15:19:39.832" v="32" actId="478"/>
          <ac:spMkLst>
            <pc:docMk/>
            <pc:sldMk cId="46911209" sldId="264"/>
            <ac:spMk id="3" creationId="{E2E833C5-7F9C-4078-8BB7-308F83716164}"/>
          </ac:spMkLst>
        </pc:spChg>
        <pc:spChg chg="add mod">
          <ac:chgData name="Ryan Ballew" userId="16bbdfe5bd9a3146" providerId="LiveId" clId="{83005D85-B402-4D48-AFA0-FEAB977F7E4F}" dt="2018-03-20T15:20:27.409" v="44" actId="20577"/>
          <ac:spMkLst>
            <pc:docMk/>
            <pc:sldMk cId="46911209" sldId="264"/>
            <ac:spMk id="5" creationId="{38781BF5-5A79-4D90-90F5-52B75CA7B4B9}"/>
          </ac:spMkLst>
        </pc:spChg>
        <pc:picChg chg="add">
          <ac:chgData name="Ryan Ballew" userId="16bbdfe5bd9a3146" providerId="LiveId" clId="{83005D85-B402-4D48-AFA0-FEAB977F7E4F}" dt="2018-03-20T15:19:31.493" v="30"/>
          <ac:picMkLst>
            <pc:docMk/>
            <pc:sldMk cId="46911209" sldId="264"/>
            <ac:picMk id="4" creationId="{29489641-17FA-477F-937A-346616909304}"/>
          </ac:picMkLst>
        </pc:picChg>
      </pc:sldChg>
      <pc:sldChg chg="addSp delSp add">
        <pc:chgData name="Ryan Ballew" userId="16bbdfe5bd9a3146" providerId="LiveId" clId="{83005D85-B402-4D48-AFA0-FEAB977F7E4F}" dt="2018-03-20T15:21:26.488" v="50" actId="478"/>
        <pc:sldMkLst>
          <pc:docMk/>
          <pc:sldMk cId="833224050" sldId="265"/>
        </pc:sldMkLst>
        <pc:spChg chg="del">
          <ac:chgData name="Ryan Ballew" userId="16bbdfe5bd9a3146" providerId="LiveId" clId="{83005D85-B402-4D48-AFA0-FEAB977F7E4F}" dt="2018-03-20T15:21:26.488" v="50" actId="478"/>
          <ac:spMkLst>
            <pc:docMk/>
            <pc:sldMk cId="833224050" sldId="265"/>
            <ac:spMk id="2" creationId="{89F41E21-304F-4F66-9889-4319D51B4AB3}"/>
          </ac:spMkLst>
        </pc:spChg>
        <pc:spChg chg="del">
          <ac:chgData name="Ryan Ballew" userId="16bbdfe5bd9a3146" providerId="LiveId" clId="{83005D85-B402-4D48-AFA0-FEAB977F7E4F}" dt="2018-03-20T15:21:25.625" v="49" actId="478"/>
          <ac:spMkLst>
            <pc:docMk/>
            <pc:sldMk cId="833224050" sldId="265"/>
            <ac:spMk id="3" creationId="{5F5BEC8F-B862-45F7-8D97-925B12CC7B1F}"/>
          </ac:spMkLst>
        </pc:spChg>
        <pc:picChg chg="add">
          <ac:chgData name="Ryan Ballew" userId="16bbdfe5bd9a3146" providerId="LiveId" clId="{83005D85-B402-4D48-AFA0-FEAB977F7E4F}" dt="2018-03-20T15:21:22.610" v="48"/>
          <ac:picMkLst>
            <pc:docMk/>
            <pc:sldMk cId="833224050" sldId="265"/>
            <ac:picMk id="4" creationId="{0AAE98D4-797A-40FE-B6F0-DC69728DBA93}"/>
          </ac:picMkLst>
        </pc:picChg>
      </pc:sldChg>
      <pc:sldChg chg="addSp add del">
        <pc:chgData name="Ryan Ballew" userId="16bbdfe5bd9a3146" providerId="LiveId" clId="{83005D85-B402-4D48-AFA0-FEAB977F7E4F}" dt="2018-03-20T15:21:14.756" v="46" actId="2696"/>
        <pc:sldMkLst>
          <pc:docMk/>
          <pc:sldMk cId="1911344971" sldId="265"/>
        </pc:sldMkLst>
        <pc:picChg chg="add">
          <ac:chgData name="Ryan Ballew" userId="16bbdfe5bd9a3146" providerId="LiveId" clId="{83005D85-B402-4D48-AFA0-FEAB977F7E4F}" dt="2018-03-20T15:21:09.234" v="45"/>
          <ac:picMkLst>
            <pc:docMk/>
            <pc:sldMk cId="1911344971" sldId="265"/>
            <ac:picMk id="4" creationId="{6FE7E4FD-3F1E-4ACF-B053-2615F1F3FFD5}"/>
          </ac:picMkLst>
        </pc:picChg>
      </pc:sldChg>
      <pc:sldChg chg="addSp delSp add">
        <pc:chgData name="Ryan Ballew" userId="16bbdfe5bd9a3146" providerId="LiveId" clId="{83005D85-B402-4D48-AFA0-FEAB977F7E4F}" dt="2018-03-20T15:22:37.634" v="54"/>
        <pc:sldMkLst>
          <pc:docMk/>
          <pc:sldMk cId="1872376948" sldId="266"/>
        </pc:sldMkLst>
        <pc:spChg chg="del">
          <ac:chgData name="Ryan Ballew" userId="16bbdfe5bd9a3146" providerId="LiveId" clId="{83005D85-B402-4D48-AFA0-FEAB977F7E4F}" dt="2018-03-20T15:21:31.520" v="52" actId="478"/>
          <ac:spMkLst>
            <pc:docMk/>
            <pc:sldMk cId="1872376948" sldId="266"/>
            <ac:spMk id="2" creationId="{470F4A35-A4B5-4E4F-9D6B-2C54E55F5401}"/>
          </ac:spMkLst>
        </pc:spChg>
        <pc:spChg chg="del">
          <ac:chgData name="Ryan Ballew" userId="16bbdfe5bd9a3146" providerId="LiveId" clId="{83005D85-B402-4D48-AFA0-FEAB977F7E4F}" dt="2018-03-20T15:21:32.385" v="53" actId="478"/>
          <ac:spMkLst>
            <pc:docMk/>
            <pc:sldMk cId="1872376948" sldId="266"/>
            <ac:spMk id="3" creationId="{519B7C73-7B93-49CA-96EF-27293060BE30}"/>
          </ac:spMkLst>
        </pc:spChg>
        <pc:picChg chg="add">
          <ac:chgData name="Ryan Ballew" userId="16bbdfe5bd9a3146" providerId="LiveId" clId="{83005D85-B402-4D48-AFA0-FEAB977F7E4F}" dt="2018-03-20T15:22:37.634" v="54"/>
          <ac:picMkLst>
            <pc:docMk/>
            <pc:sldMk cId="1872376948" sldId="266"/>
            <ac:picMk id="4" creationId="{ACA15993-2B09-42E2-B854-9F9854356BC1}"/>
          </ac:picMkLst>
        </pc:picChg>
      </pc:sldChg>
      <pc:sldChg chg="addSp delSp add">
        <pc:chgData name="Ryan Ballew" userId="16bbdfe5bd9a3146" providerId="LiveId" clId="{83005D85-B402-4D48-AFA0-FEAB977F7E4F}" dt="2018-03-20T15:23:56.671" v="58"/>
        <pc:sldMkLst>
          <pc:docMk/>
          <pc:sldMk cId="4027745929" sldId="267"/>
        </pc:sldMkLst>
        <pc:spChg chg="del">
          <ac:chgData name="Ryan Ballew" userId="16bbdfe5bd9a3146" providerId="LiveId" clId="{83005D85-B402-4D48-AFA0-FEAB977F7E4F}" dt="2018-03-20T15:22:45.392" v="56" actId="478"/>
          <ac:spMkLst>
            <pc:docMk/>
            <pc:sldMk cId="4027745929" sldId="267"/>
            <ac:spMk id="2" creationId="{3269174C-3820-4049-8CFD-78960E1A8AE8}"/>
          </ac:spMkLst>
        </pc:spChg>
        <pc:spChg chg="del">
          <ac:chgData name="Ryan Ballew" userId="16bbdfe5bd9a3146" providerId="LiveId" clId="{83005D85-B402-4D48-AFA0-FEAB977F7E4F}" dt="2018-03-20T15:22:48.089" v="57" actId="478"/>
          <ac:spMkLst>
            <pc:docMk/>
            <pc:sldMk cId="4027745929" sldId="267"/>
            <ac:spMk id="3" creationId="{A2DED983-299F-4E63-A6A0-3B0D893A4A77}"/>
          </ac:spMkLst>
        </pc:spChg>
        <pc:picChg chg="add">
          <ac:chgData name="Ryan Ballew" userId="16bbdfe5bd9a3146" providerId="LiveId" clId="{83005D85-B402-4D48-AFA0-FEAB977F7E4F}" dt="2018-03-20T15:23:56.671" v="58"/>
          <ac:picMkLst>
            <pc:docMk/>
            <pc:sldMk cId="4027745929" sldId="267"/>
            <ac:picMk id="4" creationId="{8AC74D20-2564-48D6-92B8-438CD71D652E}"/>
          </ac:picMkLst>
        </pc:picChg>
      </pc:sldChg>
      <pc:sldChg chg="addSp delSp add">
        <pc:chgData name="Ryan Ballew" userId="16bbdfe5bd9a3146" providerId="LiveId" clId="{83005D85-B402-4D48-AFA0-FEAB977F7E4F}" dt="2018-03-20T15:27:20.119" v="62"/>
        <pc:sldMkLst>
          <pc:docMk/>
          <pc:sldMk cId="3522932428" sldId="268"/>
        </pc:sldMkLst>
        <pc:spChg chg="del">
          <ac:chgData name="Ryan Ballew" userId="16bbdfe5bd9a3146" providerId="LiveId" clId="{83005D85-B402-4D48-AFA0-FEAB977F7E4F}" dt="2018-03-20T15:24:30.177" v="61" actId="478"/>
          <ac:spMkLst>
            <pc:docMk/>
            <pc:sldMk cId="3522932428" sldId="268"/>
            <ac:spMk id="2" creationId="{7167C4D0-3F2D-4D0A-A860-DD6AA3C74BED}"/>
          </ac:spMkLst>
        </pc:spChg>
        <pc:spChg chg="del">
          <ac:chgData name="Ryan Ballew" userId="16bbdfe5bd9a3146" providerId="LiveId" clId="{83005D85-B402-4D48-AFA0-FEAB977F7E4F}" dt="2018-03-20T15:24:28.736" v="60" actId="478"/>
          <ac:spMkLst>
            <pc:docMk/>
            <pc:sldMk cId="3522932428" sldId="268"/>
            <ac:spMk id="3" creationId="{CB90F56B-D07B-4120-99C9-5875F2B22880}"/>
          </ac:spMkLst>
        </pc:spChg>
        <pc:picChg chg="add">
          <ac:chgData name="Ryan Ballew" userId="16bbdfe5bd9a3146" providerId="LiveId" clId="{83005D85-B402-4D48-AFA0-FEAB977F7E4F}" dt="2018-03-20T15:27:20.119" v="62"/>
          <ac:picMkLst>
            <pc:docMk/>
            <pc:sldMk cId="3522932428" sldId="268"/>
            <ac:picMk id="4" creationId="{4C74AEC6-AF2C-4E30-8C66-DE2FF5E07948}"/>
          </ac:picMkLst>
        </pc:picChg>
      </pc:sldChg>
      <pc:sldChg chg="addSp delSp add">
        <pc:chgData name="Ryan Ballew" userId="16bbdfe5bd9a3146" providerId="LiveId" clId="{83005D85-B402-4D48-AFA0-FEAB977F7E4F}" dt="2018-03-20T15:28:44.180" v="66"/>
        <pc:sldMkLst>
          <pc:docMk/>
          <pc:sldMk cId="3630052895" sldId="269"/>
        </pc:sldMkLst>
        <pc:spChg chg="del">
          <ac:chgData name="Ryan Ballew" userId="16bbdfe5bd9a3146" providerId="LiveId" clId="{83005D85-B402-4D48-AFA0-FEAB977F7E4F}" dt="2018-03-20T15:28:40.537" v="64" actId="478"/>
          <ac:spMkLst>
            <pc:docMk/>
            <pc:sldMk cId="3630052895" sldId="269"/>
            <ac:spMk id="2" creationId="{CE61E86A-1280-4CD1-883C-A25EC40478ED}"/>
          </ac:spMkLst>
        </pc:spChg>
        <pc:spChg chg="del">
          <ac:chgData name="Ryan Ballew" userId="16bbdfe5bd9a3146" providerId="LiveId" clId="{83005D85-B402-4D48-AFA0-FEAB977F7E4F}" dt="2018-03-20T15:28:42.945" v="65" actId="478"/>
          <ac:spMkLst>
            <pc:docMk/>
            <pc:sldMk cId="3630052895" sldId="269"/>
            <ac:spMk id="3" creationId="{3B43F11A-D189-420A-A4F9-BBB7B05D7769}"/>
          </ac:spMkLst>
        </pc:spChg>
        <pc:picChg chg="add">
          <ac:chgData name="Ryan Ballew" userId="16bbdfe5bd9a3146" providerId="LiveId" clId="{83005D85-B402-4D48-AFA0-FEAB977F7E4F}" dt="2018-03-20T15:28:44.180" v="66"/>
          <ac:picMkLst>
            <pc:docMk/>
            <pc:sldMk cId="3630052895" sldId="269"/>
            <ac:picMk id="4" creationId="{80750527-266C-4063-8C62-D066AE695F6A}"/>
          </ac:picMkLst>
        </pc:picChg>
      </pc:sldChg>
      <pc:sldChg chg="addSp delSp add">
        <pc:chgData name="Ryan Ballew" userId="16bbdfe5bd9a3146" providerId="LiveId" clId="{83005D85-B402-4D48-AFA0-FEAB977F7E4F}" dt="2018-03-20T15:35:16.631" v="75"/>
        <pc:sldMkLst>
          <pc:docMk/>
          <pc:sldMk cId="2245441133" sldId="270"/>
        </pc:sldMkLst>
        <pc:spChg chg="del">
          <ac:chgData name="Ryan Ballew" userId="16bbdfe5bd9a3146" providerId="LiveId" clId="{83005D85-B402-4D48-AFA0-FEAB977F7E4F}" dt="2018-03-20T15:35:13.354" v="74" actId="478"/>
          <ac:spMkLst>
            <pc:docMk/>
            <pc:sldMk cId="2245441133" sldId="270"/>
            <ac:spMk id="2" creationId="{47709E9D-9346-4627-84C5-75E1AD2FEF5F}"/>
          </ac:spMkLst>
        </pc:spChg>
        <pc:spChg chg="del">
          <ac:chgData name="Ryan Ballew" userId="16bbdfe5bd9a3146" providerId="LiveId" clId="{83005D85-B402-4D48-AFA0-FEAB977F7E4F}" dt="2018-03-20T15:35:12.081" v="73" actId="478"/>
          <ac:spMkLst>
            <pc:docMk/>
            <pc:sldMk cId="2245441133" sldId="270"/>
            <ac:spMk id="3" creationId="{AA0F1520-0664-43F8-9C6B-0F0604967F56}"/>
          </ac:spMkLst>
        </pc:spChg>
        <pc:picChg chg="add">
          <ac:chgData name="Ryan Ballew" userId="16bbdfe5bd9a3146" providerId="LiveId" clId="{83005D85-B402-4D48-AFA0-FEAB977F7E4F}" dt="2018-03-20T15:35:16.631" v="75"/>
          <ac:picMkLst>
            <pc:docMk/>
            <pc:sldMk cId="2245441133" sldId="270"/>
            <ac:picMk id="4" creationId="{DD62072D-B2B2-4CE4-93DB-06592BB65D2D}"/>
          </ac:picMkLst>
        </pc:picChg>
      </pc:sldChg>
      <pc:sldChg chg="addSp delSp add del">
        <pc:chgData name="Ryan Ballew" userId="16bbdfe5bd9a3146" providerId="LiveId" clId="{83005D85-B402-4D48-AFA0-FEAB977F7E4F}" dt="2018-03-20T15:35:01.870" v="71" actId="2696"/>
        <pc:sldMkLst>
          <pc:docMk/>
          <pc:sldMk cId="2305639256" sldId="270"/>
        </pc:sldMkLst>
        <pc:spChg chg="del">
          <ac:chgData name="Ryan Ballew" userId="16bbdfe5bd9a3146" providerId="LiveId" clId="{83005D85-B402-4D48-AFA0-FEAB977F7E4F}" dt="2018-03-20T15:34:14.833" v="69" actId="478"/>
          <ac:spMkLst>
            <pc:docMk/>
            <pc:sldMk cId="2305639256" sldId="270"/>
            <ac:spMk id="2" creationId="{07E6C938-8792-4F5C-AE71-E480EF95FCA0}"/>
          </ac:spMkLst>
        </pc:spChg>
        <pc:spChg chg="del">
          <ac:chgData name="Ryan Ballew" userId="16bbdfe5bd9a3146" providerId="LiveId" clId="{83005D85-B402-4D48-AFA0-FEAB977F7E4F}" dt="2018-03-20T15:34:13.450" v="68" actId="478"/>
          <ac:spMkLst>
            <pc:docMk/>
            <pc:sldMk cId="2305639256" sldId="270"/>
            <ac:spMk id="3" creationId="{ADED3605-19E5-4ED7-A0A6-983F57EB4F4C}"/>
          </ac:spMkLst>
        </pc:spChg>
        <pc:picChg chg="add">
          <ac:chgData name="Ryan Ballew" userId="16bbdfe5bd9a3146" providerId="LiveId" clId="{83005D85-B402-4D48-AFA0-FEAB977F7E4F}" dt="2018-03-20T15:34:41.742" v="70"/>
          <ac:picMkLst>
            <pc:docMk/>
            <pc:sldMk cId="2305639256" sldId="270"/>
            <ac:picMk id="4" creationId="{48409982-FA44-4F2A-9B5F-F3C7AF75F4B6}"/>
          </ac:picMkLst>
        </pc:picChg>
      </pc:sldChg>
      <pc:sldChg chg="addSp delSp add del">
        <pc:chgData name="Ryan Ballew" userId="16bbdfe5bd9a3146" providerId="LiveId" clId="{83005D85-B402-4D48-AFA0-FEAB977F7E4F}" dt="2018-03-20T15:37:21.038" v="83" actId="2696"/>
        <pc:sldMkLst>
          <pc:docMk/>
          <pc:sldMk cId="2424386307" sldId="271"/>
        </pc:sldMkLst>
        <pc:spChg chg="del">
          <ac:chgData name="Ryan Ballew" userId="16bbdfe5bd9a3146" providerId="LiveId" clId="{83005D85-B402-4D48-AFA0-FEAB977F7E4F}" dt="2018-03-20T15:35:49.210" v="77" actId="478"/>
          <ac:spMkLst>
            <pc:docMk/>
            <pc:sldMk cId="2424386307" sldId="271"/>
            <ac:spMk id="2" creationId="{A02C4606-F676-460F-A3DA-7ADE634CA4CE}"/>
          </ac:spMkLst>
        </pc:spChg>
        <pc:spChg chg="del">
          <ac:chgData name="Ryan Ballew" userId="16bbdfe5bd9a3146" providerId="LiveId" clId="{83005D85-B402-4D48-AFA0-FEAB977F7E4F}" dt="2018-03-20T15:35:50.498" v="78" actId="478"/>
          <ac:spMkLst>
            <pc:docMk/>
            <pc:sldMk cId="2424386307" sldId="271"/>
            <ac:spMk id="3" creationId="{BEFF795C-8B57-445E-AB1C-B70796621923}"/>
          </ac:spMkLst>
        </pc:spChg>
        <pc:picChg chg="add">
          <ac:chgData name="Ryan Ballew" userId="16bbdfe5bd9a3146" providerId="LiveId" clId="{83005D85-B402-4D48-AFA0-FEAB977F7E4F}" dt="2018-03-20T15:36:33.571" v="79"/>
          <ac:picMkLst>
            <pc:docMk/>
            <pc:sldMk cId="2424386307" sldId="271"/>
            <ac:picMk id="4" creationId="{F999C5EE-C3CF-4AE9-A96F-23E3D94EF805}"/>
          </ac:picMkLst>
        </pc:picChg>
      </pc:sldChg>
      <pc:sldChg chg="addSp delSp add">
        <pc:chgData name="Ryan Ballew" userId="16bbdfe5bd9a3146" providerId="LiveId" clId="{83005D85-B402-4D48-AFA0-FEAB977F7E4F}" dt="2018-03-20T15:37:32.545" v="86"/>
        <pc:sldMkLst>
          <pc:docMk/>
          <pc:sldMk cId="2124645298" sldId="272"/>
        </pc:sldMkLst>
        <pc:spChg chg="del">
          <ac:chgData name="Ryan Ballew" userId="16bbdfe5bd9a3146" providerId="LiveId" clId="{83005D85-B402-4D48-AFA0-FEAB977F7E4F}" dt="2018-03-20T15:36:39.170" v="81" actId="478"/>
          <ac:spMkLst>
            <pc:docMk/>
            <pc:sldMk cId="2124645298" sldId="272"/>
            <ac:spMk id="2" creationId="{50CAD2CE-BB42-44F3-A42F-4FACDFF80736}"/>
          </ac:spMkLst>
        </pc:spChg>
        <pc:spChg chg="del">
          <ac:chgData name="Ryan Ballew" userId="16bbdfe5bd9a3146" providerId="LiveId" clId="{83005D85-B402-4D48-AFA0-FEAB977F7E4F}" dt="2018-03-20T15:36:44.881" v="82" actId="478"/>
          <ac:spMkLst>
            <pc:docMk/>
            <pc:sldMk cId="2124645298" sldId="272"/>
            <ac:spMk id="3" creationId="{6BE61DB5-5663-452E-A11D-2FF81727FA70}"/>
          </ac:spMkLst>
        </pc:spChg>
        <pc:picChg chg="add del">
          <ac:chgData name="Ryan Ballew" userId="16bbdfe5bd9a3146" providerId="LiveId" clId="{83005D85-B402-4D48-AFA0-FEAB977F7E4F}" dt="2018-03-20T15:37:26.978" v="85" actId="478"/>
          <ac:picMkLst>
            <pc:docMk/>
            <pc:sldMk cId="2124645298" sldId="272"/>
            <ac:picMk id="4" creationId="{F2BA2388-7BEA-4B35-9100-5D33B1F8F8C6}"/>
          </ac:picMkLst>
        </pc:picChg>
        <pc:picChg chg="add">
          <ac:chgData name="Ryan Ballew" userId="16bbdfe5bd9a3146" providerId="LiveId" clId="{83005D85-B402-4D48-AFA0-FEAB977F7E4F}" dt="2018-03-20T15:37:32.545" v="86"/>
          <ac:picMkLst>
            <pc:docMk/>
            <pc:sldMk cId="2124645298" sldId="272"/>
            <ac:picMk id="5" creationId="{578806D1-3593-4A2B-B658-6375B1CCC152}"/>
          </ac:picMkLst>
        </pc:picChg>
      </pc:sldChg>
      <pc:sldChg chg="addSp delSp add">
        <pc:chgData name="Ryan Ballew" userId="16bbdfe5bd9a3146" providerId="LiveId" clId="{83005D85-B402-4D48-AFA0-FEAB977F7E4F}" dt="2018-03-20T15:37:53.057" v="90"/>
        <pc:sldMkLst>
          <pc:docMk/>
          <pc:sldMk cId="2081914219" sldId="273"/>
        </pc:sldMkLst>
        <pc:spChg chg="del">
          <ac:chgData name="Ryan Ballew" userId="16bbdfe5bd9a3146" providerId="LiveId" clId="{83005D85-B402-4D48-AFA0-FEAB977F7E4F}" dt="2018-03-20T15:37:51.865" v="89" actId="478"/>
          <ac:spMkLst>
            <pc:docMk/>
            <pc:sldMk cId="2081914219" sldId="273"/>
            <ac:spMk id="2" creationId="{2E571F1B-CC9E-44DD-896B-6380F49F1D4B}"/>
          </ac:spMkLst>
        </pc:spChg>
        <pc:spChg chg="del">
          <ac:chgData name="Ryan Ballew" userId="16bbdfe5bd9a3146" providerId="LiveId" clId="{83005D85-B402-4D48-AFA0-FEAB977F7E4F}" dt="2018-03-20T15:37:50.866" v="88" actId="478"/>
          <ac:spMkLst>
            <pc:docMk/>
            <pc:sldMk cId="2081914219" sldId="273"/>
            <ac:spMk id="3" creationId="{C98B0D4E-E708-4820-AE88-071E7CC0B084}"/>
          </ac:spMkLst>
        </pc:spChg>
        <pc:picChg chg="add">
          <ac:chgData name="Ryan Ballew" userId="16bbdfe5bd9a3146" providerId="LiveId" clId="{83005D85-B402-4D48-AFA0-FEAB977F7E4F}" dt="2018-03-20T15:37:53.057" v="90"/>
          <ac:picMkLst>
            <pc:docMk/>
            <pc:sldMk cId="2081914219" sldId="273"/>
            <ac:picMk id="4" creationId="{E7EA3A90-9E17-41AC-B7AC-2BE87A4898B8}"/>
          </ac:picMkLst>
        </pc:picChg>
      </pc:sldChg>
      <pc:sldChg chg="addSp delSp modSp add del">
        <pc:chgData name="Ryan Ballew" userId="16bbdfe5bd9a3146" providerId="LiveId" clId="{83005D85-B402-4D48-AFA0-FEAB977F7E4F}" dt="2018-03-20T15:42:35.618" v="113"/>
        <pc:sldMkLst>
          <pc:docMk/>
          <pc:sldMk cId="3766092409" sldId="274"/>
        </pc:sldMkLst>
        <pc:spChg chg="del">
          <ac:chgData name="Ryan Ballew" userId="16bbdfe5bd9a3146" providerId="LiveId" clId="{83005D85-B402-4D48-AFA0-FEAB977F7E4F}" dt="2018-03-20T15:37:59.801" v="92" actId="478"/>
          <ac:spMkLst>
            <pc:docMk/>
            <pc:sldMk cId="3766092409" sldId="274"/>
            <ac:spMk id="2" creationId="{404F162C-6ADF-48AC-B36C-BEA3DC91E43A}"/>
          </ac:spMkLst>
        </pc:spChg>
        <pc:spChg chg="del">
          <ac:chgData name="Ryan Ballew" userId="16bbdfe5bd9a3146" providerId="LiveId" clId="{83005D85-B402-4D48-AFA0-FEAB977F7E4F}" dt="2018-03-20T15:38:00.937" v="93" actId="478"/>
          <ac:spMkLst>
            <pc:docMk/>
            <pc:sldMk cId="3766092409" sldId="274"/>
            <ac:spMk id="3" creationId="{55324777-A25B-49CE-A968-916B5B73514A}"/>
          </ac:spMkLst>
        </pc:spChg>
        <pc:picChg chg="add del">
          <ac:chgData name="Ryan Ballew" userId="16bbdfe5bd9a3146" providerId="LiveId" clId="{83005D85-B402-4D48-AFA0-FEAB977F7E4F}" dt="2018-03-20T15:39:11.337" v="95" actId="478"/>
          <ac:picMkLst>
            <pc:docMk/>
            <pc:sldMk cId="3766092409" sldId="274"/>
            <ac:picMk id="4" creationId="{10D8134D-7E35-4457-A4AA-A5AE227EFB39}"/>
          </ac:picMkLst>
        </pc:picChg>
        <pc:picChg chg="add del mod">
          <ac:chgData name="Ryan Ballew" userId="16bbdfe5bd9a3146" providerId="LiveId" clId="{83005D85-B402-4D48-AFA0-FEAB977F7E4F}" dt="2018-03-20T15:42:27.113" v="112" actId="478"/>
          <ac:picMkLst>
            <pc:docMk/>
            <pc:sldMk cId="3766092409" sldId="274"/>
            <ac:picMk id="5" creationId="{B3F76C98-53CB-426E-A075-1AE33B5B0372}"/>
          </ac:picMkLst>
        </pc:picChg>
        <pc:picChg chg="add">
          <ac:chgData name="Ryan Ballew" userId="16bbdfe5bd9a3146" providerId="LiveId" clId="{83005D85-B402-4D48-AFA0-FEAB977F7E4F}" dt="2018-03-20T15:42:35.618" v="113"/>
          <ac:picMkLst>
            <pc:docMk/>
            <pc:sldMk cId="3766092409" sldId="274"/>
            <ac:picMk id="6" creationId="{F97D7317-3F1A-4997-964F-7748285677BD}"/>
          </ac:picMkLst>
        </pc:picChg>
      </pc:sldChg>
      <pc:sldChg chg="addSp delSp add del">
        <pc:chgData name="Ryan Ballew" userId="16bbdfe5bd9a3146" providerId="LiveId" clId="{83005D85-B402-4D48-AFA0-FEAB977F7E4F}" dt="2018-03-20T15:42:24.245" v="110" actId="2696"/>
        <pc:sldMkLst>
          <pc:docMk/>
          <pc:sldMk cId="1226283049" sldId="275"/>
        </pc:sldMkLst>
        <pc:spChg chg="del">
          <ac:chgData name="Ryan Ballew" userId="16bbdfe5bd9a3146" providerId="LiveId" clId="{83005D85-B402-4D48-AFA0-FEAB977F7E4F}" dt="2018-03-20T15:39:22.049" v="98" actId="478"/>
          <ac:spMkLst>
            <pc:docMk/>
            <pc:sldMk cId="1226283049" sldId="275"/>
            <ac:spMk id="2" creationId="{B4235145-F5D3-4E73-991C-876BAC63D4B2}"/>
          </ac:spMkLst>
        </pc:spChg>
        <pc:spChg chg="del">
          <ac:chgData name="Ryan Ballew" userId="16bbdfe5bd9a3146" providerId="LiveId" clId="{83005D85-B402-4D48-AFA0-FEAB977F7E4F}" dt="2018-03-20T15:39:26.601" v="99" actId="478"/>
          <ac:spMkLst>
            <pc:docMk/>
            <pc:sldMk cId="1226283049" sldId="275"/>
            <ac:spMk id="3" creationId="{46310CFD-985E-4172-887D-776B62651378}"/>
          </ac:spMkLst>
        </pc:spChg>
        <pc:picChg chg="add">
          <ac:chgData name="Ryan Ballew" userId="16bbdfe5bd9a3146" providerId="LiveId" clId="{83005D85-B402-4D48-AFA0-FEAB977F7E4F}" dt="2018-03-20T15:40:11.656" v="100"/>
          <ac:picMkLst>
            <pc:docMk/>
            <pc:sldMk cId="1226283049" sldId="275"/>
            <ac:picMk id="4" creationId="{201327AD-321B-43F2-B2E7-5D4FE48A3564}"/>
          </ac:picMkLst>
        </pc:picChg>
      </pc:sldChg>
      <pc:sldChg chg="addSp delSp add">
        <pc:chgData name="Ryan Ballew" userId="16bbdfe5bd9a3146" providerId="LiveId" clId="{83005D85-B402-4D48-AFA0-FEAB977F7E4F}" dt="2018-03-20T15:40:32.426" v="104"/>
        <pc:sldMkLst>
          <pc:docMk/>
          <pc:sldMk cId="1499243851" sldId="276"/>
        </pc:sldMkLst>
        <pc:spChg chg="del">
          <ac:chgData name="Ryan Ballew" userId="16bbdfe5bd9a3146" providerId="LiveId" clId="{83005D85-B402-4D48-AFA0-FEAB977F7E4F}" dt="2018-03-20T15:40:30.833" v="103" actId="478"/>
          <ac:spMkLst>
            <pc:docMk/>
            <pc:sldMk cId="1499243851" sldId="276"/>
            <ac:spMk id="2" creationId="{D0DE61B6-188C-4E11-8A06-326AFEF891E9}"/>
          </ac:spMkLst>
        </pc:spChg>
        <pc:spChg chg="del">
          <ac:chgData name="Ryan Ballew" userId="16bbdfe5bd9a3146" providerId="LiveId" clId="{83005D85-B402-4D48-AFA0-FEAB977F7E4F}" dt="2018-03-20T15:40:29.402" v="102" actId="478"/>
          <ac:spMkLst>
            <pc:docMk/>
            <pc:sldMk cId="1499243851" sldId="276"/>
            <ac:spMk id="3" creationId="{1DF1A973-CABA-49B1-A80F-A965087A7D9F}"/>
          </ac:spMkLst>
        </pc:spChg>
        <pc:picChg chg="add">
          <ac:chgData name="Ryan Ballew" userId="16bbdfe5bd9a3146" providerId="LiveId" clId="{83005D85-B402-4D48-AFA0-FEAB977F7E4F}" dt="2018-03-20T15:40:32.426" v="104"/>
          <ac:picMkLst>
            <pc:docMk/>
            <pc:sldMk cId="1499243851" sldId="276"/>
            <ac:picMk id="4" creationId="{AD1B7C20-A431-4764-9459-B73E1CF2AD24}"/>
          </ac:picMkLst>
        </pc:picChg>
      </pc:sldChg>
      <pc:sldChg chg="addSp delSp modSp add">
        <pc:chgData name="Ryan Ballew" userId="16bbdfe5bd9a3146" providerId="LiveId" clId="{83005D85-B402-4D48-AFA0-FEAB977F7E4F}" dt="2018-03-20T15:45:14.314" v="117"/>
        <pc:sldMkLst>
          <pc:docMk/>
          <pc:sldMk cId="2247748668" sldId="277"/>
        </pc:sldMkLst>
        <pc:spChg chg="del">
          <ac:chgData name="Ryan Ballew" userId="16bbdfe5bd9a3146" providerId="LiveId" clId="{83005D85-B402-4D48-AFA0-FEAB977F7E4F}" dt="2018-03-20T15:40:42.810" v="107" actId="478"/>
          <ac:spMkLst>
            <pc:docMk/>
            <pc:sldMk cId="2247748668" sldId="277"/>
            <ac:spMk id="2" creationId="{F8F07132-D8B8-4E48-B013-1AF5B2257F4D}"/>
          </ac:spMkLst>
        </pc:spChg>
        <pc:spChg chg="del">
          <ac:chgData name="Ryan Ballew" userId="16bbdfe5bd9a3146" providerId="LiveId" clId="{83005D85-B402-4D48-AFA0-FEAB977F7E4F}" dt="2018-03-20T15:40:40.746" v="106" actId="478"/>
          <ac:spMkLst>
            <pc:docMk/>
            <pc:sldMk cId="2247748668" sldId="277"/>
            <ac:spMk id="3" creationId="{24407E44-098C-4E75-AF2B-94E8F18C977D}"/>
          </ac:spMkLst>
        </pc:spChg>
        <pc:picChg chg="add del mod">
          <ac:chgData name="Ryan Ballew" userId="16bbdfe5bd9a3146" providerId="LiveId" clId="{83005D85-B402-4D48-AFA0-FEAB977F7E4F}" dt="2018-03-20T15:45:09.049" v="116" actId="478"/>
          <ac:picMkLst>
            <pc:docMk/>
            <pc:sldMk cId="2247748668" sldId="277"/>
            <ac:picMk id="4" creationId="{F7FF6163-ED0C-4B8A-B837-BAFC41B8E9B8}"/>
          </ac:picMkLst>
        </pc:picChg>
        <pc:picChg chg="add">
          <ac:chgData name="Ryan Ballew" userId="16bbdfe5bd9a3146" providerId="LiveId" clId="{83005D85-B402-4D48-AFA0-FEAB977F7E4F}" dt="2018-03-20T15:45:14.314" v="117"/>
          <ac:picMkLst>
            <pc:docMk/>
            <pc:sldMk cId="2247748668" sldId="277"/>
            <ac:picMk id="5" creationId="{55E16756-12ED-40F4-A9E4-001C64235863}"/>
          </ac:picMkLst>
        </pc:picChg>
      </pc:sldChg>
      <pc:sldChg chg="addSp delSp add">
        <pc:chgData name="Ryan Ballew" userId="16bbdfe5bd9a3146" providerId="LiveId" clId="{83005D85-B402-4D48-AFA0-FEAB977F7E4F}" dt="2018-03-20T15:45:45.921" v="121"/>
        <pc:sldMkLst>
          <pc:docMk/>
          <pc:sldMk cId="2493590698" sldId="278"/>
        </pc:sldMkLst>
        <pc:spChg chg="del">
          <ac:chgData name="Ryan Ballew" userId="16bbdfe5bd9a3146" providerId="LiveId" clId="{83005D85-B402-4D48-AFA0-FEAB977F7E4F}" dt="2018-03-20T15:45:43.370" v="119" actId="478"/>
          <ac:spMkLst>
            <pc:docMk/>
            <pc:sldMk cId="2493590698" sldId="278"/>
            <ac:spMk id="2" creationId="{BC31F3E5-2060-4DBD-85F3-D788E372A0F5}"/>
          </ac:spMkLst>
        </pc:spChg>
        <pc:spChg chg="del">
          <ac:chgData name="Ryan Ballew" userId="16bbdfe5bd9a3146" providerId="LiveId" clId="{83005D85-B402-4D48-AFA0-FEAB977F7E4F}" dt="2018-03-20T15:45:44.650" v="120" actId="478"/>
          <ac:spMkLst>
            <pc:docMk/>
            <pc:sldMk cId="2493590698" sldId="278"/>
            <ac:spMk id="3" creationId="{4A49C121-A762-42CE-A62A-276398DA1C6F}"/>
          </ac:spMkLst>
        </pc:spChg>
        <pc:picChg chg="add">
          <ac:chgData name="Ryan Ballew" userId="16bbdfe5bd9a3146" providerId="LiveId" clId="{83005D85-B402-4D48-AFA0-FEAB977F7E4F}" dt="2018-03-20T15:45:45.921" v="121"/>
          <ac:picMkLst>
            <pc:docMk/>
            <pc:sldMk cId="2493590698" sldId="278"/>
            <ac:picMk id="4" creationId="{225773EE-7BDC-48B5-AF95-ED6CF96B6FC1}"/>
          </ac:picMkLst>
        </pc:picChg>
      </pc:sldChg>
      <pc:sldChg chg="addSp delSp add">
        <pc:chgData name="Ryan Ballew" userId="16bbdfe5bd9a3146" providerId="LiveId" clId="{83005D85-B402-4D48-AFA0-FEAB977F7E4F}" dt="2018-03-20T15:47:45.697" v="132"/>
        <pc:sldMkLst>
          <pc:docMk/>
          <pc:sldMk cId="138779034" sldId="279"/>
        </pc:sldMkLst>
        <pc:spChg chg="del">
          <ac:chgData name="Ryan Ballew" userId="16bbdfe5bd9a3146" providerId="LiveId" clId="{83005D85-B402-4D48-AFA0-FEAB977F7E4F}" dt="2018-03-20T15:47:36.658" v="128" actId="478"/>
          <ac:spMkLst>
            <pc:docMk/>
            <pc:sldMk cId="138779034" sldId="279"/>
            <ac:spMk id="2" creationId="{FBF97425-93CE-43EF-824E-B2BDFC514174}"/>
          </ac:spMkLst>
        </pc:spChg>
        <pc:spChg chg="del">
          <ac:chgData name="Ryan Ballew" userId="16bbdfe5bd9a3146" providerId="LiveId" clId="{83005D85-B402-4D48-AFA0-FEAB977F7E4F}" dt="2018-03-20T15:47:37.234" v="129" actId="478"/>
          <ac:spMkLst>
            <pc:docMk/>
            <pc:sldMk cId="138779034" sldId="279"/>
            <ac:spMk id="3" creationId="{0C73780C-E174-4335-B814-728E882A27A5}"/>
          </ac:spMkLst>
        </pc:spChg>
        <pc:picChg chg="add del">
          <ac:chgData name="Ryan Ballew" userId="16bbdfe5bd9a3146" providerId="LiveId" clId="{83005D85-B402-4D48-AFA0-FEAB977F7E4F}" dt="2018-03-20T15:47:44.322" v="131" actId="478"/>
          <ac:picMkLst>
            <pc:docMk/>
            <pc:sldMk cId="138779034" sldId="279"/>
            <ac:picMk id="4" creationId="{EBECF342-93C6-489B-99FB-61C0F749FB6B}"/>
          </ac:picMkLst>
        </pc:picChg>
        <pc:picChg chg="add">
          <ac:chgData name="Ryan Ballew" userId="16bbdfe5bd9a3146" providerId="LiveId" clId="{83005D85-B402-4D48-AFA0-FEAB977F7E4F}" dt="2018-03-20T15:47:45.697" v="132"/>
          <ac:picMkLst>
            <pc:docMk/>
            <pc:sldMk cId="138779034" sldId="279"/>
            <ac:picMk id="5" creationId="{5F2707B0-7B00-4160-AFE9-C235514F2298}"/>
          </ac:picMkLst>
        </pc:picChg>
      </pc:sldChg>
      <pc:sldChg chg="addSp delSp add del">
        <pc:chgData name="Ryan Ballew" userId="16bbdfe5bd9a3146" providerId="LiveId" clId="{83005D85-B402-4D48-AFA0-FEAB977F7E4F}" dt="2018-03-20T15:46:48.075" v="126" actId="2696"/>
        <pc:sldMkLst>
          <pc:docMk/>
          <pc:sldMk cId="1228736257" sldId="279"/>
        </pc:sldMkLst>
        <pc:spChg chg="del">
          <ac:chgData name="Ryan Ballew" userId="16bbdfe5bd9a3146" providerId="LiveId" clId="{83005D85-B402-4D48-AFA0-FEAB977F7E4F}" dt="2018-03-20T15:46:37.034" v="123" actId="478"/>
          <ac:spMkLst>
            <pc:docMk/>
            <pc:sldMk cId="1228736257" sldId="279"/>
            <ac:spMk id="2" creationId="{A8122106-96CD-4816-962C-CDD3A3BBA1D1}"/>
          </ac:spMkLst>
        </pc:spChg>
        <pc:spChg chg="del">
          <ac:chgData name="Ryan Ballew" userId="16bbdfe5bd9a3146" providerId="LiveId" clId="{83005D85-B402-4D48-AFA0-FEAB977F7E4F}" dt="2018-03-20T15:46:38.682" v="124" actId="478"/>
          <ac:spMkLst>
            <pc:docMk/>
            <pc:sldMk cId="1228736257" sldId="279"/>
            <ac:spMk id="3" creationId="{654F4568-2113-43C1-9335-9BEE1547BBC6}"/>
          </ac:spMkLst>
        </pc:spChg>
        <pc:picChg chg="add">
          <ac:chgData name="Ryan Ballew" userId="16bbdfe5bd9a3146" providerId="LiveId" clId="{83005D85-B402-4D48-AFA0-FEAB977F7E4F}" dt="2018-03-20T15:46:43.130" v="125"/>
          <ac:picMkLst>
            <pc:docMk/>
            <pc:sldMk cId="1228736257" sldId="279"/>
            <ac:picMk id="4" creationId="{849E20BE-9463-40F5-9E39-4BC8A52E22AF}"/>
          </ac:picMkLst>
        </pc:picChg>
      </pc:sldChg>
      <pc:sldChg chg="addSp delSp add">
        <pc:chgData name="Ryan Ballew" userId="16bbdfe5bd9a3146" providerId="LiveId" clId="{83005D85-B402-4D48-AFA0-FEAB977F7E4F}" dt="2018-03-20T15:48:20.768" v="136"/>
        <pc:sldMkLst>
          <pc:docMk/>
          <pc:sldMk cId="3365853754" sldId="280"/>
        </pc:sldMkLst>
        <pc:spChg chg="del">
          <ac:chgData name="Ryan Ballew" userId="16bbdfe5bd9a3146" providerId="LiveId" clId="{83005D85-B402-4D48-AFA0-FEAB977F7E4F}" dt="2018-03-20T15:47:50.346" v="134" actId="478"/>
          <ac:spMkLst>
            <pc:docMk/>
            <pc:sldMk cId="3365853754" sldId="280"/>
            <ac:spMk id="2" creationId="{00723498-4FA3-4B50-8FDF-C9C839245F9C}"/>
          </ac:spMkLst>
        </pc:spChg>
        <pc:spChg chg="del">
          <ac:chgData name="Ryan Ballew" userId="16bbdfe5bd9a3146" providerId="LiveId" clId="{83005D85-B402-4D48-AFA0-FEAB977F7E4F}" dt="2018-03-20T15:47:51.481" v="135" actId="478"/>
          <ac:spMkLst>
            <pc:docMk/>
            <pc:sldMk cId="3365853754" sldId="280"/>
            <ac:spMk id="3" creationId="{A1A2D51A-2383-4767-B105-85ED4752330A}"/>
          </ac:spMkLst>
        </pc:spChg>
        <pc:picChg chg="add">
          <ac:chgData name="Ryan Ballew" userId="16bbdfe5bd9a3146" providerId="LiveId" clId="{83005D85-B402-4D48-AFA0-FEAB977F7E4F}" dt="2018-03-20T15:48:20.768" v="136"/>
          <ac:picMkLst>
            <pc:docMk/>
            <pc:sldMk cId="3365853754" sldId="280"/>
            <ac:picMk id="4" creationId="{860B4030-F64E-4955-AD74-68E202C7CE16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A8FDEB-81F1-4170-A8B1-6D8957E2F7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12D7B48-E1EE-4B84-B688-90FFDA93FD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116E71-47D2-4100-B2FC-B67BF1C568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9770D-8A5C-4E95-89D7-2F8A76398C12}" type="datetimeFigureOut">
              <a:rPr lang="en-US" smtClean="0"/>
              <a:t>3/20/2018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6B3646-2C2D-4BA7-9EE3-FF8A5C441B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DEBA8F-770C-45A4-A30C-D1B95B51D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9AC62A-A05A-4D98-B75C-AC7D43C3B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291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21E6C-3667-40BE-8AA3-85CAF8822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1773C3-D1FB-437A-A4AA-C3BB44AA09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22FEC7-AB53-4FEF-B0FE-264DA92E50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9770D-8A5C-4E95-89D7-2F8A76398C12}" type="datetimeFigureOut">
              <a:rPr lang="en-US" smtClean="0"/>
              <a:t>3/20/2018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F52388-DE39-48D0-A582-80F325FF8E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A177C3-ABBC-4D4F-A8B0-501F2FD9ED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9AC62A-A05A-4D98-B75C-AC7D43C3B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5735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95EF9A2-69D2-4D37-8503-14BB8473221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2DE8DB-14E0-4848-AF8B-19A01B976C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E069BA-F644-4201-AB5F-C113BC1BB1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9770D-8A5C-4E95-89D7-2F8A76398C12}" type="datetimeFigureOut">
              <a:rPr lang="en-US" smtClean="0"/>
              <a:t>3/20/2018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8D44E8-5040-45F4-8C6B-6BF3431D84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AB7FE5-A86E-4DA3-AA4A-7523414FA1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9AC62A-A05A-4D98-B75C-AC7D43C3B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7337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17B46D-5FDB-4C89-A75C-C13596AE26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AA2BB5-3F01-4B51-A5E2-AF2DFD7569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A2676B-D62C-465E-A631-C250DA667C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9770D-8A5C-4E95-89D7-2F8A76398C12}" type="datetimeFigureOut">
              <a:rPr lang="en-US" smtClean="0"/>
              <a:t>3/20/2018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919F33-97C2-4E23-9FC9-E4BD3AE59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0A3E16-FDF4-47F4-826A-FF3877D81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9AC62A-A05A-4D98-B75C-AC7D43C3B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3763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15D048-42AE-40CE-88D2-994AC6F4BE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8855CD-E100-45EC-8509-9EB3F96125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5DBC36-0B72-456E-9F35-7023D4C383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9770D-8A5C-4E95-89D7-2F8A76398C12}" type="datetimeFigureOut">
              <a:rPr lang="en-US" smtClean="0"/>
              <a:t>3/20/2018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5B59DB-6A33-45D9-9D35-FBCA65638E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3B3602-8DAC-43AC-B309-4A16B9B9F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9AC62A-A05A-4D98-B75C-AC7D43C3B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8982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BB4BA-2FC0-441D-AC1D-9DB48A2D3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404BD8-712A-41C9-9346-D3221946B5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F61D04-E214-430C-B458-814D0B5813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ACB368-7178-4E89-BD48-8D28FB62CD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9770D-8A5C-4E95-89D7-2F8A76398C12}" type="datetimeFigureOut">
              <a:rPr lang="en-US" smtClean="0"/>
              <a:t>3/20/2018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FCD751-1E02-4058-A502-D9D76C970F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6D55CE-5E31-4CE5-AA9A-DADEFA03B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9AC62A-A05A-4D98-B75C-AC7D43C3B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7494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8B2470-910D-4C3A-97FA-24A1798DF0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0A1BFC-B240-460C-B7F5-F282B8F535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A86C5F-7580-40E0-BE7F-76C0F68E62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3857DC-4D34-4616-B62B-E80434F416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8E4798C-FF4E-4371-96F9-24BD440F5A3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C96ED30-B2E7-4E93-98F7-62A75D007C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9770D-8A5C-4E95-89D7-2F8A76398C12}" type="datetimeFigureOut">
              <a:rPr lang="en-US" smtClean="0"/>
              <a:t>3/20/2018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18A9BCE-BFBE-4F8C-A3F7-28447DCEB5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108A8ED-2E26-42E9-BA83-6A45A2CA7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9AC62A-A05A-4D98-B75C-AC7D43C3B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49124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9D6D6D-F3C1-48A4-82A9-F45454F5D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F20CA2F-7D4D-450A-ACD3-36378E69BC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9770D-8A5C-4E95-89D7-2F8A76398C12}" type="datetimeFigureOut">
              <a:rPr lang="en-US" smtClean="0"/>
              <a:t>3/20/2018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E652B0-D7A8-4922-8F6C-5EB0CBFF28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FBAD72-2800-436B-A1BD-B6546570B0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9AC62A-A05A-4D98-B75C-AC7D43C3B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8732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264CE63-5CFD-4C37-A6F3-D33AEFAFE2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9770D-8A5C-4E95-89D7-2F8A76398C12}" type="datetimeFigureOut">
              <a:rPr lang="en-US" smtClean="0"/>
              <a:t>3/20/2018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931559F-706B-4362-BD75-A2124AF2DA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522FF2-F670-44C0-8D76-31C1C4979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9AC62A-A05A-4D98-B75C-AC7D43C3B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1235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E6FCD2-0913-456A-B468-2D94DA9543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9ED053-93E3-4CC1-9651-5C9864C5F1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63DF34-11CC-4AB4-B5AD-57ECD4753E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9B0F89-EFD3-4FA5-86FB-19DF6C0568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9770D-8A5C-4E95-89D7-2F8A76398C12}" type="datetimeFigureOut">
              <a:rPr lang="en-US" smtClean="0"/>
              <a:t>3/20/2018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3A7980-DACB-4487-A956-D8D90F3D5F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EFB38F-4092-42DF-9E26-5DE4C40342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9AC62A-A05A-4D98-B75C-AC7D43C3B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0071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0DAE9-0BE7-46AE-866F-6F65164CC3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FDA2914-576B-488C-867D-098A8BF4C40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18C43C-384A-4469-A99D-05BDAD456A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7250A9-C245-4901-83E9-014E0FCA79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9770D-8A5C-4E95-89D7-2F8A76398C12}" type="datetimeFigureOut">
              <a:rPr lang="en-US" smtClean="0"/>
              <a:t>3/20/2018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C21249-39DE-4F30-BE65-5FB35A75D1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803EE0-D696-45F7-BC18-BE8B4E828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9AC62A-A05A-4D98-B75C-AC7D43C3B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6469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80630A5-B4DD-41A9-8032-B77E90C9D5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005977-57F3-4C59-BEB7-318AF2D8BF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8A0BB1-71B8-4534-AFBB-F199B2AFE42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E9770D-8A5C-4E95-89D7-2F8A76398C12}" type="datetimeFigureOut">
              <a:rPr lang="en-US" smtClean="0"/>
              <a:t>3/20/2018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EF28ED-714D-4DD1-AF8D-A2AE75CC51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6A015D-C295-44EE-A486-27C8B68259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9AC62A-A05A-4D98-B75C-AC7D43C3B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7439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50380E2-EEC0-4FEE-8AED-2398B95E42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8185" y="0"/>
            <a:ext cx="90556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6836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AAE98D4-797A-40FE-B6F0-DC69728DBA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0504" y="0"/>
            <a:ext cx="91509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2240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CA15993-2B09-42E2-B854-9F9854356B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8162" y="0"/>
            <a:ext cx="91556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3769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AC74D20-2564-48D6-92B8-438CD71D65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255" y="0"/>
            <a:ext cx="90974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7459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C74AEC6-AF2C-4E30-8C66-DE2FF5E079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012" y="0"/>
            <a:ext cx="91299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9324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0750527-266C-4063-8C62-D066AE695F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4454" y="0"/>
            <a:ext cx="91230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0528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D62072D-B2B2-4CE4-93DB-06592BB65D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7604" y="0"/>
            <a:ext cx="91767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4411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78806D1-3593-4A2B-B658-6375B1CCC1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1531" y="0"/>
            <a:ext cx="91089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6452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7EA3A90-9E17-41AC-B7AC-2BE87A4898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1118" y="0"/>
            <a:ext cx="91697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9142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97D7317-3F1A-4997-964F-7748285677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0433" y="0"/>
            <a:ext cx="91911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0924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D1B7C20-A431-4764-9459-B73E1CF2AD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0494" y="0"/>
            <a:ext cx="91510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2438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8DCDEBB-1415-4143-8216-C1F4F17CFF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9607" y="0"/>
            <a:ext cx="90927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6690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5E16756-12ED-40F4-A9E4-001C642358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1703" y="0"/>
            <a:ext cx="91885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7486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25773EE-7BDC-48B5-AF95-ED6CF96B6F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3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5906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F2707B0-7B00-4160-AFE9-C235514F22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8111" y="0"/>
            <a:ext cx="91157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790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60B4030-F64E-4955-AD74-68E202C7CE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1665" y="0"/>
            <a:ext cx="91486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8537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C61B599-337F-44F1-A28B-324F30B9A0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0494" y="0"/>
            <a:ext cx="91510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0805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DE0C25-C26B-404B-8E0E-194F879BD1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28F547-0EE8-4870-8A36-2E05F31608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215436-6DCF-48EC-9C12-D73C36E36A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9320" y="0"/>
            <a:ext cx="91533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7297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4BB5724-0E62-4974-8D5C-914A1BD717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5224" y="0"/>
            <a:ext cx="91815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4109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18827D7-08BE-459B-A117-D31874086F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6332" y="0"/>
            <a:ext cx="91393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1232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DFA6475-04AA-4F12-8B0D-B8208284FA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326" y="0"/>
            <a:ext cx="90973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1450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11585F9-8D2B-4495-BFB2-754871497E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1477" y="0"/>
            <a:ext cx="91090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8291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9489641-17FA-477F-937A-3466169093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6982" y="0"/>
            <a:ext cx="9198036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8781BF5-5A79-4D90-90F5-52B75CA7B4B9}"/>
              </a:ext>
            </a:extLst>
          </p:cNvPr>
          <p:cNvSpPr txBox="1"/>
          <p:nvPr/>
        </p:nvSpPr>
        <p:spPr>
          <a:xfrm>
            <a:off x="151002" y="1216404"/>
            <a:ext cx="9899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PMBOK p130</a:t>
            </a:r>
          </a:p>
        </p:txBody>
      </p:sp>
    </p:spTree>
    <p:extLst>
      <p:ext uri="{BB962C8B-B14F-4D97-AF65-F5344CB8AC3E}">
        <p14:creationId xmlns:p14="http://schemas.microsoft.com/office/powerpoint/2010/main" val="469112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</TotalTime>
  <Words>2</Words>
  <Application>Microsoft Office PowerPoint</Application>
  <PresentationFormat>Widescreen</PresentationFormat>
  <Paragraphs>1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Ryan Ballew</dc:creator>
  <cp:lastModifiedBy>Ryan Ballew</cp:lastModifiedBy>
  <cp:revision>2</cp:revision>
  <dcterms:created xsi:type="dcterms:W3CDTF">2018-03-20T15:00:08Z</dcterms:created>
  <dcterms:modified xsi:type="dcterms:W3CDTF">2018-03-20T15:48:24Z</dcterms:modified>
</cp:coreProperties>
</file>